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7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7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6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2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8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2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20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3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3341-FCAC-4847-BF81-16D0D8D84D56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7C38-3D6F-4590-A0B2-2999041F8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7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Membership Card Design Log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Mr Graham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6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The membership card must:</a:t>
            </a:r>
          </a:p>
          <a:p>
            <a:r>
              <a:rPr lang="en-GB" dirty="0" smtClean="0"/>
              <a:t>be double-sided</a:t>
            </a:r>
          </a:p>
          <a:p>
            <a:r>
              <a:rPr lang="en-GB" dirty="0" smtClean="0"/>
              <a:t>be sized to fit 8 cards on an A4 sheet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must include:</a:t>
            </a:r>
          </a:p>
          <a:p>
            <a:r>
              <a:rPr lang="en-GB" dirty="0" smtClean="0"/>
              <a:t>logo </a:t>
            </a:r>
          </a:p>
          <a:p>
            <a:r>
              <a:rPr lang="en-GB" dirty="0" smtClean="0"/>
              <a:t>suitable heading</a:t>
            </a:r>
          </a:p>
          <a:p>
            <a:r>
              <a:rPr lang="en-GB" dirty="0" smtClean="0"/>
              <a:t>renewal date</a:t>
            </a:r>
          </a:p>
          <a:p>
            <a:r>
              <a:rPr lang="en-GB" dirty="0" smtClean="0"/>
              <a:t>suitable image</a:t>
            </a:r>
          </a:p>
          <a:p>
            <a:r>
              <a:rPr lang="en-GB" dirty="0" smtClean="0"/>
              <a:t>contact details for the </a:t>
            </a:r>
            <a:r>
              <a:rPr lang="en-GB" dirty="0" err="1" smtClean="0"/>
              <a:t>WildCare</a:t>
            </a:r>
            <a:r>
              <a:rPr lang="en-GB" dirty="0" smtClean="0"/>
              <a:t> Trust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3000" r="3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8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000" t="4000" r="-1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9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Membership Card Design Log</vt:lpstr>
      <vt:lpstr>Requirements</vt:lpstr>
      <vt:lpstr>PowerPoint Presentation</vt:lpstr>
      <vt:lpstr>PowerPoint Presentation</vt:lpstr>
      <vt:lpstr>PowerPoint Presentation</vt:lpstr>
    </vt:vector>
  </TitlesOfParts>
  <Company>The Radclyffe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Card Design Log</dc:title>
  <dc:creator>Mr Graham</dc:creator>
  <cp:lastModifiedBy>Mr Graham</cp:lastModifiedBy>
  <cp:revision>15</cp:revision>
  <dcterms:created xsi:type="dcterms:W3CDTF">2011-11-11T15:09:55Z</dcterms:created>
  <dcterms:modified xsi:type="dcterms:W3CDTF">2012-01-03T13:08:58Z</dcterms:modified>
</cp:coreProperties>
</file>